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942" autoAdjust="0"/>
    <p:restoredTop sz="94660"/>
  </p:normalViewPr>
  <p:slideViewPr>
    <p:cSldViewPr>
      <p:cViewPr>
        <p:scale>
          <a:sx n="180" d="100"/>
          <a:sy n="180" d="100"/>
        </p:scale>
        <p:origin x="-1494" y="-4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1"/>
          <a:stretch/>
        </p:blipFill>
        <p:spPr>
          <a:xfrm>
            <a:off x="322418" y="762000"/>
            <a:ext cx="6111232" cy="478694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333" t="31809" r="24946" b="22155"/>
          <a:stretch/>
        </p:blipFill>
        <p:spPr>
          <a:xfrm>
            <a:off x="6629400" y="1911827"/>
            <a:ext cx="2298381" cy="248729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2629998" y="2133156"/>
            <a:ext cx="609600" cy="990600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5" name="Straight Connector 4"/>
          <p:cNvCxnSpPr/>
          <p:nvPr/>
        </p:nvCxnSpPr>
        <p:spPr>
          <a:xfrm>
            <a:off x="2743200" y="4298472"/>
            <a:ext cx="0" cy="381000"/>
          </a:xfrm>
          <a:prstGeom prst="line">
            <a:avLst/>
          </a:prstGeom>
          <a:ln w="3492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44" t="70443" r="55953" b="5973"/>
          <a:stretch/>
        </p:blipFill>
        <p:spPr>
          <a:xfrm>
            <a:off x="2438400" y="5289072"/>
            <a:ext cx="736766" cy="11329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79373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04900" y="1104900"/>
            <a:ext cx="6934200" cy="4648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NEED PHOTO OF REAR OF CROWBAR CIRCUITS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3000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</TotalTime>
  <Words>7</Words>
  <Application>Microsoft Office PowerPoint</Application>
  <PresentationFormat>On-screen Show (4:3)</PresentationFormat>
  <Paragraphs>1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</dc:creator>
  <cp:lastModifiedBy>Richard Hodgkinson</cp:lastModifiedBy>
  <cp:revision>55</cp:revision>
  <dcterms:created xsi:type="dcterms:W3CDTF">2006-08-16T00:00:00Z</dcterms:created>
  <dcterms:modified xsi:type="dcterms:W3CDTF">2023-09-25T22:16:01Z</dcterms:modified>
</cp:coreProperties>
</file>

<file path=docProps/thumbnail.jpeg>
</file>